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4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9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0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7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6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2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DA1AF-C356-4166-949A-BF9275F61DC5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78F25-2966-4673-87A6-7381F787D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Pendulum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Josh Hallam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Travis </a:t>
            </a:r>
            <a:r>
              <a:rPr lang="en-US" dirty="0" err="1" smtClean="0">
                <a:solidFill>
                  <a:schemeClr val="tx1"/>
                </a:solidFill>
              </a:rPr>
              <a:t>Meindl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parameter A</a:t>
            </a:r>
            <a:endParaRPr lang="en-US" dirty="0"/>
          </a:p>
        </p:txBody>
      </p:sp>
      <p:pic>
        <p:nvPicPr>
          <p:cNvPr id="4" name="pendulumdiscreteRandshort.wm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31592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2133600"/>
            <a:ext cx="4391025" cy="600075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3657600"/>
            <a:ext cx="46577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33950"/>
            <a:ext cx="9429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4953000"/>
            <a:ext cx="195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1"/>
            <a:ext cx="7166112" cy="3601244"/>
          </a:xfrm>
        </p:spPr>
      </p:pic>
    </p:spTree>
    <p:extLst>
      <p:ext uri="{BB962C8B-B14F-4D97-AF65-F5344CB8AC3E}">
        <p14:creationId xmlns:p14="http://schemas.microsoft.com/office/powerpoint/2010/main" val="35016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points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2" y="1600200"/>
            <a:ext cx="4029075" cy="1924050"/>
          </a:xfrm>
        </p:spPr>
      </p:pic>
    </p:spTree>
    <p:extLst>
      <p:ext uri="{BB962C8B-B14F-4D97-AF65-F5344CB8AC3E}">
        <p14:creationId xmlns:p14="http://schemas.microsoft.com/office/powerpoint/2010/main" val="41980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19400"/>
            <a:ext cx="7990556" cy="2514600"/>
          </a:xfrm>
        </p:spPr>
      </p:pic>
      <p:sp>
        <p:nvSpPr>
          <p:cNvPr id="5" name="TextBox 4"/>
          <p:cNvSpPr txBox="1"/>
          <p:nvPr/>
        </p:nvSpPr>
        <p:spPr>
          <a:xfrm>
            <a:off x="26670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Local Linearization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38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908361" cy="3158331"/>
          </a:xfrm>
        </p:spPr>
      </p:pic>
    </p:spTree>
    <p:extLst>
      <p:ext uri="{BB962C8B-B14F-4D97-AF65-F5344CB8AC3E}">
        <p14:creationId xmlns:p14="http://schemas.microsoft.com/office/powerpoint/2010/main" val="27834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endulumdiscrete.wm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762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endulumdiscrete2.wm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77483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endulumdiscrete3.wm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6299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OSH@ORLRUGNFUVWYY57I" val="5090"/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19</Words>
  <Application>Microsoft Office PowerPoint</Application>
  <PresentationFormat>On-screen Show (4:3)</PresentationFormat>
  <Paragraphs>11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Pendulum Waves</vt:lpstr>
      <vt:lpstr>Equations</vt:lpstr>
      <vt:lpstr>Equations</vt:lpstr>
      <vt:lpstr>Fixed points</vt:lpstr>
      <vt:lpstr>Stability</vt:lpstr>
      <vt:lpstr>Stability</vt:lpstr>
      <vt:lpstr>PowerPoint Presentation</vt:lpstr>
      <vt:lpstr>PowerPoint Presentation</vt:lpstr>
      <vt:lpstr>PowerPoint Presentation</vt:lpstr>
      <vt:lpstr>Changing the parameter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Pendulum Waves</dc:title>
  <dc:creator>Josh</dc:creator>
  <cp:lastModifiedBy>Josh</cp:lastModifiedBy>
  <cp:revision>17</cp:revision>
  <dcterms:created xsi:type="dcterms:W3CDTF">2013-12-09T02:46:10Z</dcterms:created>
  <dcterms:modified xsi:type="dcterms:W3CDTF">2013-12-11T09:56:45Z</dcterms:modified>
</cp:coreProperties>
</file>